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THArZGgCvK0UfTnWSVYShKcZO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obotoCondensed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9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0" y="336925"/>
            <a:ext cx="7893000" cy="182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r>
              <a:rPr b="1" lang="en" sz="6500"/>
              <a:t>Goal Setting </a:t>
            </a:r>
            <a:endParaRPr b="1" sz="6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8"/>
              <a:buNone/>
            </a:pPr>
            <a:r>
              <a:rPr b="1" lang="en" sz="6500"/>
              <a:t>Session 2</a:t>
            </a:r>
            <a:endParaRPr b="1" sz="6500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Short-Term Goals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6375" y="1104175"/>
            <a:ext cx="8614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short-term and long-term goals.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define short-term as anything within six months.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may include: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 $200 for a trip in July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your driver’s permit in December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getting an A on a test next week.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Long-Term Goals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316375" y="1104175"/>
            <a:ext cx="86148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can be six months to five years.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may include: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accepted and attending Texas A&amp;M University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 $2000 to buy a car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traveling to Japan.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350" y="3330775"/>
            <a:ext cx="5934801" cy="16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Accomplish Your Goals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16375" y="1104175"/>
            <a:ext cx="86148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easiest way to accomplish a goal up is to break it up into smaller parts and set time limits.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say your short-term goal is to get your driver’s license by Spring Break. Some steps could be: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at least 15 years old.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application and provide proof of identity.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written exam.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the $16 learner’s permit fee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to Accomplish Your Goals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16375" y="1104175"/>
            <a:ext cx="8614800" cy="24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let’s say your long-term goal is to get accepted and attend Texas A&amp;M University. Some steps could be: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and take the SAT exam.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letters of recommendations.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application process and pay the $75 application fee.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 your bags.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750" y="3571975"/>
            <a:ext cx="3511425" cy="1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299875" y="1764725"/>
            <a:ext cx="4420200" cy="2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 and jot down three short-term and two long-term goals.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goals </a:t>
            </a:r>
            <a:r>
              <a:rPr b="0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written down. Take a picture on your phone.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8975" y="1256575"/>
            <a:ext cx="4102625" cy="307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